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57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40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2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98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7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21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73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4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00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4D1CA-3340-41BF-B3DF-0DD782B16381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AF9A7-7B73-44A9-8707-FC27E214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177" y="623977"/>
            <a:ext cx="3980584" cy="18127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798" y="891113"/>
            <a:ext cx="6953682" cy="39114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39451" y="2034984"/>
            <a:ext cx="51400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latin typeface="Aparajita" panose="020B0604020202020204" pitchFamily="34" charset="0"/>
                <a:cs typeface="Aparajita" panose="020B0604020202020204" pitchFamily="34" charset="0"/>
              </a:rPr>
              <a:t>Your options:</a:t>
            </a:r>
          </a:p>
          <a:p>
            <a:pPr marL="342900" indent="-342900">
              <a:buAutoNum type="arabicPeriod"/>
            </a:pPr>
            <a:r>
              <a:rPr lang="en-US" sz="32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Make a holiday card for someone (vocab list/materials are on center table)</a:t>
            </a:r>
          </a:p>
          <a:p>
            <a:pPr marL="342900" indent="-342900">
              <a:buAutoNum type="arabicPeriod"/>
            </a:pPr>
            <a:r>
              <a:rPr lang="en-US" sz="32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Play apples to apples in French in back of room</a:t>
            </a:r>
          </a:p>
          <a:p>
            <a:pPr marL="342900" indent="-342900">
              <a:buAutoNum type="arabicPeriod"/>
            </a:pPr>
            <a:r>
              <a:rPr lang="en-US" sz="3200" dirty="0" err="1" smtClean="0">
                <a:latin typeface="Aparajita" panose="020B0604020202020204" pitchFamily="34" charset="0"/>
                <a:cs typeface="Aparajita" panose="020B0604020202020204" pitchFamily="34" charset="0"/>
              </a:rPr>
              <a:t>Kahoot</a:t>
            </a:r>
            <a:r>
              <a:rPr lang="en-US" sz="32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 Christmas Trivia Challenge (in English) in front of room</a:t>
            </a:r>
            <a:endParaRPr lang="en-US" sz="3200" dirty="0">
              <a:latin typeface="Aparajita" panose="020B0604020202020204" pitchFamily="34" charset="0"/>
              <a:cs typeface="Aparajita" panose="020B0604020202020204" pitchFamily="34" charset="0"/>
            </a:endParaRPr>
          </a:p>
        </p:txBody>
      </p:sp>
      <p:pic>
        <p:nvPicPr>
          <p:cNvPr id="1026" name="Picture 2" descr="Image result for carte noel di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798" y="4802559"/>
            <a:ext cx="3103418" cy="20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1620" y="4802558"/>
            <a:ext cx="1482289" cy="20554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3909" y="4802558"/>
            <a:ext cx="2055442" cy="205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420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Aparajita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2016-12-23T12:02:09Z</dcterms:created>
  <dcterms:modified xsi:type="dcterms:W3CDTF">2016-12-23T12:02:26Z</dcterms:modified>
</cp:coreProperties>
</file>